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2852936"/>
            <a:ext cx="7315200" cy="1682649"/>
          </a:xfrm>
        </p:spPr>
        <p:txBody>
          <a:bodyPr>
            <a:normAutofit/>
          </a:bodyPr>
          <a:lstStyle>
            <a:lvl1pPr>
              <a:defRPr sz="4800">
                <a:latin typeface="Candar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  <a:latin typeface="Candar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565"/>
            <a:ext cx="7315200" cy="90515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57606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0C776FC0-20A7-4245-9880-8167785AFB8D}" type="datetimeFigureOut">
              <a:rPr lang="de-DE" smtClean="0"/>
              <a:t>24.01.2012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A446701-2340-471C-9F12-66F3A5D8280A}" type="slidenum">
              <a:rPr lang="de-DE" smtClean="0"/>
              <a:t>‹#›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Candara" pitchFamily="34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Candara" pitchFamily="34" charset="0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Candara" pitchFamily="34" charset="0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Candara" pitchFamily="34" charset="0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Candara" pitchFamily="34" charset="0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Candara" pitchFamily="34" charset="0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Perl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 smtClean="0"/>
              <a:t>Santosh</a:t>
            </a:r>
            <a:r>
              <a:rPr lang="de-DE" dirty="0" smtClean="0"/>
              <a:t> </a:t>
            </a:r>
            <a:r>
              <a:rPr lang="de-DE" dirty="0" err="1" smtClean="0"/>
              <a:t>Nilla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237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 for and while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/>
              <a:t>loop </a:t>
            </a:r>
            <a:endParaRPr lang="en-US" dirty="0" smtClean="0"/>
          </a:p>
          <a:p>
            <a:pPr lvl="1"/>
            <a:r>
              <a:rPr lang="en-US" dirty="0" smtClean="0"/>
              <a:t>Used </a:t>
            </a:r>
            <a:r>
              <a:rPr lang="en-US" dirty="0"/>
              <a:t>when </a:t>
            </a:r>
            <a:r>
              <a:rPr lang="en-US" b="1" i="1" dirty="0"/>
              <a:t>you know in advance </a:t>
            </a:r>
            <a:r>
              <a:rPr lang="en-US" dirty="0" smtClean="0"/>
              <a:t>how </a:t>
            </a:r>
            <a:r>
              <a:rPr lang="en-US" dirty="0"/>
              <a:t>many times you want to execute the particular block of </a:t>
            </a:r>
            <a:r>
              <a:rPr lang="en-US" dirty="0" smtClean="0"/>
              <a:t>code</a:t>
            </a:r>
          </a:p>
          <a:p>
            <a:endParaRPr lang="en-US" dirty="0" smtClean="0"/>
          </a:p>
          <a:p>
            <a:r>
              <a:rPr lang="en-US" dirty="0" smtClean="0"/>
              <a:t>WHILE </a:t>
            </a:r>
            <a:r>
              <a:rPr lang="en-US" dirty="0"/>
              <a:t>loop </a:t>
            </a:r>
            <a:endParaRPr lang="en-US" dirty="0" smtClean="0"/>
          </a:p>
          <a:p>
            <a:pPr lvl="1"/>
            <a:r>
              <a:rPr lang="en-US" dirty="0" smtClean="0"/>
              <a:t>Used </a:t>
            </a:r>
            <a:r>
              <a:rPr lang="en-US" dirty="0"/>
              <a:t>when </a:t>
            </a:r>
            <a:r>
              <a:rPr lang="en-US" b="1" i="1" dirty="0" smtClean="0"/>
              <a:t>you </a:t>
            </a:r>
            <a:r>
              <a:rPr lang="en-US" b="1" i="1" dirty="0"/>
              <a:t>do not know </a:t>
            </a:r>
            <a:r>
              <a:rPr lang="en-US" b="1" i="1" dirty="0" smtClean="0"/>
              <a:t>in advance </a:t>
            </a:r>
            <a:r>
              <a:rPr lang="en-US" dirty="0" smtClean="0"/>
              <a:t>how </a:t>
            </a:r>
            <a:r>
              <a:rPr lang="en-US" dirty="0"/>
              <a:t>many times your block of code will be </a:t>
            </a:r>
            <a:r>
              <a:rPr lang="en-US" dirty="0" smtClean="0"/>
              <a:t>executed</a:t>
            </a:r>
          </a:p>
          <a:p>
            <a:pPr lvl="1"/>
            <a:r>
              <a:rPr lang="en-US" dirty="0" err="1" smtClean="0"/>
              <a:t>Eg</a:t>
            </a:r>
            <a:r>
              <a:rPr lang="en-US" dirty="0" smtClean="0"/>
              <a:t> - WHILE </a:t>
            </a:r>
            <a:r>
              <a:rPr lang="en-US" dirty="0"/>
              <a:t>read records until END OF FILE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83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36912"/>
            <a:ext cx="7315200" cy="905155"/>
          </a:xfrm>
        </p:spPr>
        <p:txBody>
          <a:bodyPr/>
          <a:lstStyle/>
          <a:p>
            <a:r>
              <a:rPr lang="en-US" dirty="0" smtClean="0"/>
              <a:t>A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48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Basics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Perl is </a:t>
            </a:r>
            <a:r>
              <a:rPr lang="en-US" dirty="0" smtClean="0"/>
              <a:t>	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dynamic</a:t>
            </a:r>
            <a:r>
              <a:rPr lang="en-US" dirty="0" smtClean="0"/>
              <a:t>, </a:t>
            </a:r>
            <a:r>
              <a:rPr lang="en-US" dirty="0"/>
              <a:t>high-level, scripting (interpreted) language most comparable with PHP and </a:t>
            </a:r>
            <a:r>
              <a:rPr lang="en-US" dirty="0" smtClean="0"/>
              <a:t>Python</a:t>
            </a:r>
          </a:p>
          <a:p>
            <a:pPr lvl="1"/>
            <a:r>
              <a:rPr lang="en-US" dirty="0" smtClean="0"/>
              <a:t>Ideally suited </a:t>
            </a:r>
            <a:r>
              <a:rPr lang="en-US" dirty="0"/>
              <a:t>for processing text </a:t>
            </a:r>
            <a:r>
              <a:rPr lang="en-US" dirty="0" smtClean="0"/>
              <a:t>data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opular</a:t>
            </a:r>
            <a:r>
              <a:rPr lang="en-US" dirty="0"/>
              <a:t>, highly portable and </a:t>
            </a:r>
            <a:r>
              <a:rPr lang="en-US" dirty="0" smtClean="0"/>
              <a:t>well-supported</a:t>
            </a:r>
          </a:p>
          <a:p>
            <a:pPr lvl="1"/>
            <a:r>
              <a:rPr lang="en-US" dirty="0" smtClean="0"/>
              <a:t>Was </a:t>
            </a:r>
            <a:r>
              <a:rPr lang="en-US" dirty="0"/>
              <a:t>designed with the philosophy "There's More Than One Way To Do It" 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Don't </a:t>
            </a:r>
            <a:r>
              <a:rPr lang="en-US" dirty="0"/>
              <a:t>care about Perl beyond what's necessary to get the job done.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070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programming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1" y="1733906"/>
            <a:ext cx="24641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my $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num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= 4040.5; 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num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; </a:t>
            </a:r>
          </a:p>
          <a:p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i="1" dirty="0">
                <a:latin typeface="Consolas" pitchFamily="49" charset="0"/>
                <a:cs typeface="Consolas" pitchFamily="49" charset="0"/>
              </a:rPr>
              <a:t># "4040.5" </a:t>
            </a:r>
          </a:p>
        </p:txBody>
      </p:sp>
      <p:sp>
        <p:nvSpPr>
          <p:cNvPr id="5" name="Rectangle 4"/>
          <p:cNvSpPr/>
          <p:nvPr/>
        </p:nvSpPr>
        <p:spPr>
          <a:xfrm>
            <a:off x="4644008" y="1733906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my $string = "world";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print $string; </a:t>
            </a: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i="1" dirty="0" smtClean="0">
                <a:latin typeface="Consolas" pitchFamily="49" charset="0"/>
                <a:cs typeface="Consolas" pitchFamily="49" charset="0"/>
              </a:rPr>
              <a:t># "world" </a:t>
            </a:r>
            <a:endParaRPr lang="de-DE" i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3778895"/>
            <a:ext cx="35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 "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Hello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 ".$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string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;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44008" y="4211796"/>
            <a:ext cx="32403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 "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Hello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 ", 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string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313263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Little on Arrays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1973739"/>
            <a:ext cx="342433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my @array =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print",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these",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strings",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out",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for",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me",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  <a:endParaRPr lang="en-US" i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7" y="4293096"/>
            <a:ext cx="2592288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 err="1" smtClean="0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array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[0]; </a:t>
            </a:r>
            <a:endParaRPr lang="de-DE" dirty="0" smtClean="0">
              <a:latin typeface="Consolas" pitchFamily="49" charset="0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 err="1" smtClean="0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array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[1]; </a:t>
            </a:r>
            <a:endParaRPr lang="de-DE" dirty="0" smtClean="0">
              <a:latin typeface="Consolas" pitchFamily="49" charset="0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 err="1" smtClean="0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array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[2]; </a:t>
            </a:r>
            <a:endParaRPr lang="de-DE" dirty="0" smtClean="0">
              <a:latin typeface="Consolas" pitchFamily="49" charset="0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 err="1" smtClean="0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array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[3]; </a:t>
            </a:r>
            <a:endParaRPr lang="de-DE" dirty="0" smtClean="0">
              <a:latin typeface="Consolas" pitchFamily="49" charset="0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 err="1" smtClean="0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array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[4]; </a:t>
            </a:r>
            <a:endParaRPr lang="de-DE" dirty="0" smtClean="0">
              <a:latin typeface="Consolas" pitchFamily="49" charset="0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 err="1" smtClean="0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array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[5]; </a:t>
            </a:r>
            <a:endParaRPr lang="de-DE" dirty="0" smtClean="0">
              <a:latin typeface="Consolas" pitchFamily="49" charset="0"/>
              <a:cs typeface="Consolas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 err="1" smtClean="0">
                <a:latin typeface="Consolas" pitchFamily="49" charset="0"/>
                <a:cs typeface="Consolas" pitchFamily="49" charset="0"/>
              </a:rPr>
              <a:t>print</a:t>
            </a:r>
            <a:r>
              <a:rPr lang="de-DE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$</a:t>
            </a:r>
            <a:r>
              <a:rPr lang="de-DE" dirty="0" err="1">
                <a:latin typeface="Consolas" pitchFamily="49" charset="0"/>
                <a:cs typeface="Consolas" pitchFamily="49" charset="0"/>
              </a:rPr>
              <a:t>array</a:t>
            </a:r>
            <a:r>
              <a:rPr lang="de-DE" dirty="0">
                <a:latin typeface="Consolas" pitchFamily="49" charset="0"/>
                <a:cs typeface="Consolas" pitchFamily="49" charset="0"/>
              </a:rPr>
              <a:t>[6</a:t>
            </a:r>
            <a:r>
              <a:rPr lang="de-DE" dirty="0" smtClean="0">
                <a:latin typeface="Consolas" pitchFamily="49" charset="0"/>
                <a:cs typeface="Consolas" pitchFamily="49" charset="0"/>
              </a:rPr>
              <a:t>];</a:t>
            </a:r>
            <a:endParaRPr lang="de-DE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699792" y="4293096"/>
            <a:ext cx="2088232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#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"print"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#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"these"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#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"strings"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# "out"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#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for"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#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me"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#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warning</a:t>
            </a:r>
            <a:endParaRPr lang="de-DE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076056" y="4293096"/>
            <a:ext cx="396044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Consolas" pitchFamily="49" charset="0"/>
                <a:cs typeface="Consolas" pitchFamily="49" charset="0"/>
              </a:rPr>
              <a:t>print $array[-1]; # "me"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$array[-2]; # "for"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$array[-3]; # "out"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$array[-4]; # "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strings"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$array[-5]; # "these"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$array[-6]; # "print"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$array[-7]; # warning</a:t>
            </a:r>
            <a:endParaRPr lang="de-DE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5760640"/>
          </a:xfrm>
        </p:spPr>
        <p:txBody>
          <a:bodyPr/>
          <a:lstStyle/>
          <a:p>
            <a:r>
              <a:rPr lang="en-US" dirty="0"/>
              <a:t>An array variable is a list of scalars indexed by integers beginning at 0</a:t>
            </a:r>
          </a:p>
        </p:txBody>
      </p:sp>
    </p:spTree>
    <p:extLst>
      <p:ext uri="{BB962C8B-B14F-4D97-AF65-F5344CB8AC3E}">
        <p14:creationId xmlns:p14="http://schemas.microsoft.com/office/powerpoint/2010/main" val="307552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Scary versions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4122946"/>
            <a:ext cx="72603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print(@array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		# "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printthesestringsoutforme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"\@array";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# "@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array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'@array';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# "@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array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rint "@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array";	# "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these strings out for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me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</a:t>
            </a:r>
          </a:p>
          <a:p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1164933"/>
            <a:ext cx="342433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my @array =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print",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these",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strings",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out",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for",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	"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me",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  <a:endParaRPr lang="en-US" i="1" dirty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4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Little on Hash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hash variable is a list of scalars indexed by strings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99792" y="1735648"/>
            <a:ext cx="41472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my %scientists = (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"Newton"   =&gt; "Isaac",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"Einstein" =&gt; "Albert",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"Darwin"   =&gt; "Charles",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);</a:t>
            </a:r>
            <a:endParaRPr lang="en-US" i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4039904"/>
            <a:ext cx="7884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print $scientists{"Newton"};   # "Isaac"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$scientists{"Einstein"}; # "Albert"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$scientists{"Darwin"};   # "Charles"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$scientists{"Dyson"};    # runtime error - key not set</a:t>
            </a:r>
            <a:endParaRPr lang="en-US" i="1" dirty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83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recap and an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b="1" i="1" dirty="0" smtClean="0"/>
              <a:t>square </a:t>
            </a:r>
            <a:r>
              <a:rPr lang="en-US" b="1" i="1" dirty="0"/>
              <a:t>brackets</a:t>
            </a:r>
            <a:r>
              <a:rPr lang="en-US" i="1" dirty="0"/>
              <a:t> </a:t>
            </a:r>
            <a:r>
              <a:rPr lang="en-US" dirty="0"/>
              <a:t>to retrieve a value from an </a:t>
            </a:r>
            <a:r>
              <a:rPr lang="en-US" dirty="0" smtClean="0"/>
              <a:t>array</a:t>
            </a:r>
          </a:p>
          <a:p>
            <a:r>
              <a:rPr lang="en-US" dirty="0" smtClean="0"/>
              <a:t>Use </a:t>
            </a:r>
            <a:r>
              <a:rPr lang="en-US" b="1" i="1" dirty="0" smtClean="0"/>
              <a:t>flower braces</a:t>
            </a:r>
            <a:r>
              <a:rPr lang="en-US" i="1" dirty="0" smtClean="0"/>
              <a:t> </a:t>
            </a:r>
            <a:r>
              <a:rPr lang="en-US" dirty="0"/>
              <a:t>to retrieve a value from a </a:t>
            </a:r>
            <a:r>
              <a:rPr lang="en-US" dirty="0" smtClean="0"/>
              <a:t>hash</a:t>
            </a:r>
          </a:p>
          <a:p>
            <a:endParaRPr lang="en-US" dirty="0"/>
          </a:p>
          <a:p>
            <a:r>
              <a:rPr lang="en-US" dirty="0" smtClean="0"/>
              <a:t>Square </a:t>
            </a:r>
            <a:r>
              <a:rPr lang="en-US" dirty="0"/>
              <a:t>brackets are effectively a numerical </a:t>
            </a:r>
            <a:r>
              <a:rPr lang="en-US" dirty="0" smtClean="0"/>
              <a:t>operator</a:t>
            </a:r>
          </a:p>
          <a:p>
            <a:r>
              <a:rPr lang="en-US" dirty="0" smtClean="0"/>
              <a:t>Braces </a:t>
            </a:r>
            <a:r>
              <a:rPr lang="en-US" dirty="0"/>
              <a:t>are effectively a string </a:t>
            </a:r>
            <a:r>
              <a:rPr lang="en-US" dirty="0" smtClean="0"/>
              <a:t>operator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25668" y="3933056"/>
            <a:ext cx="373050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my $data = "orange";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my @data = ("purple");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my %data = ( "0" =&gt; "blue");</a:t>
            </a:r>
          </a:p>
          <a:p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$data;      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$data[0];   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$data["0"]; 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$data{0};   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print $data{"0"}; </a:t>
            </a:r>
            <a:endParaRPr lang="en-US" i="1" dirty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32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… </a:t>
            </a:r>
            <a:r>
              <a:rPr lang="en-US" dirty="0" err="1" smtClean="0"/>
              <a:t>elsif</a:t>
            </a:r>
            <a:r>
              <a:rPr lang="en-US" dirty="0" smtClean="0"/>
              <a:t> … else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1988840"/>
            <a:ext cx="6933308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my $word = "supercalifragilisticexpialidocious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";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my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strlen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= length $word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if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($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strlen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&gt;= 30)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{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"'", $word, "' is a very long word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";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}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elsif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&lt;= $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strlen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&amp;&amp; $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strlen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&lt; 30)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{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"'", $word, "' is a medium-length word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";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}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else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{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"'", $word, "' is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a short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word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";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}</a:t>
            </a:r>
            <a:endParaRPr lang="en-US" i="1" dirty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38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loop</a:t>
            </a:r>
          </a:p>
          <a:p>
            <a:endParaRPr lang="en-US" dirty="0" smtClean="0"/>
          </a:p>
          <a:p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  <a:p>
            <a:r>
              <a:rPr lang="en-US" dirty="0" smtClean="0"/>
              <a:t>While Loop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91308" y="4273927"/>
            <a:ext cx="40206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while (true)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{ 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//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do complicated stuff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if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err="1">
                <a:latin typeface="Consolas" pitchFamily="49" charset="0"/>
                <a:cs typeface="Consolas" pitchFamily="49" charset="0"/>
              </a:rPr>
              <a:t>someCondition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)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break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;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4012029"/>
            <a:ext cx="452720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my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$counter = 5;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my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$factorial = 1;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while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( $counter &gt; 0 )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{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#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Multiply, then decrement 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$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factorial *= $counter--;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} 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print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$factorial;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397" y="1628800"/>
            <a:ext cx="600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itchFamily="49" charset="0"/>
                <a:cs typeface="Consolas" pitchFamily="49" charset="0"/>
              </a:rPr>
              <a:t>for ($counter = 1; $counter &lt;= 5; $counter++)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{ </a:t>
            </a: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# 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statements; 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}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27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0</TotalTime>
  <Words>487</Words>
  <Application>Microsoft Office PowerPoint</Application>
  <PresentationFormat>On-screen Show (4:3)</PresentationFormat>
  <Paragraphs>143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Perspective</vt:lpstr>
      <vt:lpstr>Perl</vt:lpstr>
      <vt:lpstr>Basics</vt:lpstr>
      <vt:lpstr>Basic programming</vt:lpstr>
      <vt:lpstr>Little on Arrays</vt:lpstr>
      <vt:lpstr>Scary versions</vt:lpstr>
      <vt:lpstr>Little on Hash variables</vt:lpstr>
      <vt:lpstr>Small recap and an Example</vt:lpstr>
      <vt:lpstr>Conditional control</vt:lpstr>
      <vt:lpstr>Flow Control</vt:lpstr>
      <vt:lpstr>Difference between for and while</vt:lpstr>
      <vt:lpstr>A program</vt:lpstr>
    </vt:vector>
  </TitlesOfParts>
  <Company>Rechenzentrum der Universität Würzburg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Perl</dc:title>
  <dc:creator>Santosh</dc:creator>
  <cp:lastModifiedBy>Santosh</cp:lastModifiedBy>
  <cp:revision>67</cp:revision>
  <dcterms:created xsi:type="dcterms:W3CDTF">2012-01-22T13:21:09Z</dcterms:created>
  <dcterms:modified xsi:type="dcterms:W3CDTF">2012-01-24T09:34:07Z</dcterms:modified>
</cp:coreProperties>
</file>